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39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48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11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8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0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53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43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40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45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25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76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B4332-88C6-4124-A8A4-374F90E4C2F8}" type="datetimeFigureOut">
              <a:rPr lang="it-IT" smtClean="0"/>
              <a:t>07/03/2021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F2DA-3039-4D78-A4CE-ADFA0FD4E5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35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81256" y="15342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Manifesto della comunicazione non </a:t>
            </a:r>
            <a:r>
              <a:rPr lang="it-IT" dirty="0" smtClean="0"/>
              <a:t>ostile</a:t>
            </a:r>
            <a:br>
              <a:rPr lang="it-IT" dirty="0" smtClean="0"/>
            </a:br>
            <a:r>
              <a:rPr lang="it-IT" dirty="0" smtClean="0"/>
              <a:t>IC </a:t>
            </a:r>
            <a:r>
              <a:rPr lang="it-IT" dirty="0" err="1" smtClean="0"/>
              <a:t>Vivona</a:t>
            </a:r>
            <a:r>
              <a:rPr lang="it-IT" dirty="0" smtClean="0"/>
              <a:t> classe II A as2020-2021 </a:t>
            </a:r>
            <a:br>
              <a:rPr lang="it-IT" dirty="0" smtClean="0"/>
            </a:br>
            <a:r>
              <a:rPr lang="it-IT" dirty="0" smtClean="0"/>
              <a:t>Prof. Francesca Marchese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1" t="19004" r="8312"/>
          <a:stretch/>
        </p:blipFill>
        <p:spPr>
          <a:xfrm rot="20500182">
            <a:off x="820861" y="4135029"/>
            <a:ext cx="2996680" cy="221872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5" t="16336" r="13187" b="13886"/>
          <a:stretch/>
        </p:blipFill>
        <p:spPr>
          <a:xfrm rot="1308268">
            <a:off x="7933936" y="4167732"/>
            <a:ext cx="2844876" cy="225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6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8" t="9825" r="8395" b="3337"/>
          <a:stretch/>
        </p:blipFill>
        <p:spPr>
          <a:xfrm>
            <a:off x="1647566" y="260846"/>
            <a:ext cx="8237839" cy="6157843"/>
          </a:xfrm>
        </p:spPr>
      </p:pic>
    </p:spTree>
    <p:extLst>
      <p:ext uri="{BB962C8B-B14F-4D97-AF65-F5344CB8AC3E}">
        <p14:creationId xmlns:p14="http://schemas.microsoft.com/office/powerpoint/2010/main" val="294221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Il Manifesto della comunicazione non ostile IC Vivona classe II A as2020-2021  Prof. Francesca Marchese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Manifesto della comunicazione non ostile</dc:title>
  <dc:creator>Sabrina Gucciardi</dc:creator>
  <cp:lastModifiedBy>Sabrina Gucciardi</cp:lastModifiedBy>
  <cp:revision>2</cp:revision>
  <dcterms:created xsi:type="dcterms:W3CDTF">2021-03-07T15:14:29Z</dcterms:created>
  <dcterms:modified xsi:type="dcterms:W3CDTF">2021-03-07T15:43:00Z</dcterms:modified>
</cp:coreProperties>
</file>