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57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BC7828B-8D78-45BF-B420-E79364617B59}" type="datetimeFigureOut">
              <a:rPr lang="it-IT" smtClean="0"/>
              <a:t>07/03/2021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10" name="Rettango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tango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tango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6CD385A-EF7B-447D-8F4F-ACAE0486509D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7828B-8D78-45BF-B420-E79364617B59}" type="datetimeFigureOut">
              <a:rPr lang="it-IT" smtClean="0"/>
              <a:t>07/03/2021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D385A-EF7B-447D-8F4F-ACAE0486509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7828B-8D78-45BF-B420-E79364617B59}" type="datetimeFigureOut">
              <a:rPr lang="it-IT" smtClean="0"/>
              <a:t>07/03/2021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D385A-EF7B-447D-8F4F-ACAE0486509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BC7828B-8D78-45BF-B420-E79364617B59}" type="datetimeFigureOut">
              <a:rPr lang="it-IT" smtClean="0"/>
              <a:t>07/03/2021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6CD385A-EF7B-447D-8F4F-ACAE0486509D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BC7828B-8D78-45BF-B420-E79364617B59}" type="datetimeFigureOut">
              <a:rPr lang="it-IT" smtClean="0"/>
              <a:t>07/03/2021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6CD385A-EF7B-447D-8F4F-ACAE0486509D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7828B-8D78-45BF-B420-E79364617B59}" type="datetimeFigureOut">
              <a:rPr lang="it-IT" smtClean="0"/>
              <a:t>07/03/2021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D385A-EF7B-447D-8F4F-ACAE0486509D}" type="slidenum">
              <a:rPr lang="it-IT" smtClean="0"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7828B-8D78-45BF-B420-E79364617B59}" type="datetimeFigureOut">
              <a:rPr lang="it-IT" smtClean="0"/>
              <a:t>07/03/2021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D385A-EF7B-447D-8F4F-ACAE0486509D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C7828B-8D78-45BF-B420-E79364617B59}" type="datetimeFigureOut">
              <a:rPr lang="it-IT" smtClean="0"/>
              <a:t>07/03/2021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6CD385A-EF7B-447D-8F4F-ACAE0486509D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7828B-8D78-45BF-B420-E79364617B59}" type="datetimeFigureOut">
              <a:rPr lang="it-IT" smtClean="0"/>
              <a:t>07/03/2021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D385A-EF7B-447D-8F4F-ACAE0486509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BC7828B-8D78-45BF-B420-E79364617B59}" type="datetimeFigureOut">
              <a:rPr lang="it-IT" smtClean="0"/>
              <a:t>07/03/2021</a:t>
            </a:fld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6CD385A-EF7B-447D-8F4F-ACAE0486509D}" type="slidenum">
              <a:rPr lang="it-IT" smtClean="0"/>
              <a:t>‹N›</a:t>
            </a:fld>
            <a:endParaRPr lang="it-IT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C7828B-8D78-45BF-B420-E79364617B59}" type="datetimeFigureOut">
              <a:rPr lang="it-IT" smtClean="0"/>
              <a:t>07/03/2021</a:t>
            </a:fld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6CD385A-EF7B-447D-8F4F-ACAE0486509D}" type="slidenum">
              <a:rPr lang="it-IT" smtClean="0"/>
              <a:t>‹N›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BC7828B-8D78-45BF-B420-E79364617B59}" type="datetimeFigureOut">
              <a:rPr lang="it-IT" smtClean="0"/>
              <a:t>07/03/2021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6CD385A-EF7B-447D-8F4F-ACAE0486509D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928662" y="1785926"/>
            <a:ext cx="757242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IC </a:t>
            </a:r>
            <a:r>
              <a:rPr lang="it-IT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Vivona</a:t>
            </a:r>
            <a:r>
              <a:rPr lang="it-IT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Plesso </a:t>
            </a:r>
          </a:p>
          <a:p>
            <a:pPr algn="ctr"/>
            <a:r>
              <a:rPr lang="it-IT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“De </a:t>
            </a:r>
            <a:r>
              <a:rPr lang="it-IT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Amicis</a:t>
            </a:r>
            <a:r>
              <a:rPr lang="it-IT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”</a:t>
            </a:r>
          </a:p>
          <a:p>
            <a:pPr algn="ctr"/>
            <a:r>
              <a:rPr lang="it-IT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Classi III-IV-V</a:t>
            </a:r>
          </a:p>
          <a:p>
            <a:pPr algn="ctr"/>
            <a:endParaRPr lang="it-IT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mamma9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85786" y="928670"/>
            <a:ext cx="7467600" cy="4873752"/>
          </a:xfrm>
          <a:prstGeom prst="round1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mamma 1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71604" y="1571612"/>
            <a:ext cx="5824139" cy="487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mamma2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28662" y="1142984"/>
            <a:ext cx="7233581" cy="4873625"/>
          </a:xfrm>
          <a:prstGeom prst="round2Same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mamma3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28728" y="1214422"/>
            <a:ext cx="6233253" cy="4873625"/>
          </a:xfrm>
          <a:prstGeom prst="snip2Same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mamma4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28794" y="285728"/>
            <a:ext cx="4500594" cy="5802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mamma5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00166" y="928670"/>
            <a:ext cx="6016821" cy="4873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mamma6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14414" y="857232"/>
            <a:ext cx="6541779" cy="4873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mamma7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14414" y="714356"/>
            <a:ext cx="6798354" cy="4873625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mamma8.jpe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571604" y="928670"/>
            <a:ext cx="6203500" cy="4873625"/>
          </a:xfrm>
          <a:prstGeom prst="snip1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</TotalTime>
  <Words>10</Words>
  <Application>Microsoft Office PowerPoint</Application>
  <PresentationFormat>Presentazione su schermo (4:3)</PresentationFormat>
  <Paragraphs>3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Century Schoolbook</vt:lpstr>
      <vt:lpstr>Wingdings</vt:lpstr>
      <vt:lpstr>Wingdings 2</vt:lpstr>
      <vt:lpstr>Loggia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BASTARDS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Sabrina Gucciardi</cp:lastModifiedBy>
  <cp:revision>5</cp:revision>
  <dcterms:created xsi:type="dcterms:W3CDTF">2021-03-07T13:02:38Z</dcterms:created>
  <dcterms:modified xsi:type="dcterms:W3CDTF">2021-03-07T15:39:55Z</dcterms:modified>
</cp:coreProperties>
</file>